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media/image6.jpeg" ContentType="image/jpeg"/>
  <Override PartName="/ppt/media/image5.png" ContentType="image/png"/>
  <Override PartName="/ppt/media/image4.jpeg" ContentType="image/jpeg"/>
  <Override PartName="/ppt/media/image3.jpeg" ContentType="image/jpeg"/>
  <Override PartName="/ppt/media/image2.png" ContentType="image/png"/>
  <Override PartName="/ppt/media/image1.png" ContentType="image/png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notesMasterIdLst>
    <p:notesMasterId r:id="rId3"/>
  </p:notesMasterIdLst>
  <p:sldIdLst>
    <p:sldId id="256" r:id="rId4"/>
  </p:sldIdLst>
  <p:sldSz cx="12192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lang="it-IT" sz="2000">
                <a:latin typeface="Arial"/>
              </a:rPr>
              <a:t>Fai clic per modificare il formato delle note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lang="it-IT" sz="1400">
                <a:latin typeface="Times New Roman"/>
              </a:rPr>
              <a:t>&lt;intestazione&gt;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lang="it-IT" sz="1400">
                <a:latin typeface="Times New Roman"/>
              </a:rPr>
              <a:t>&lt;data/ora&gt;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lang="it-IT" sz="1400">
                <a:latin typeface="Times New Roman"/>
              </a:rPr>
              <a:t>&lt;piè di pagina&gt;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157709ED-F9C6-4EDF-8388-62BC19C87CFD}" type="slidenum">
              <a:rPr lang="it-IT" sz="1400">
                <a:latin typeface="Times New Roman"/>
              </a:rPr>
              <a:t>&lt;numero&gt;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51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D427B8ED-EBAB-4F10-BBD1-0A4F5FA63168}" type="slidenum">
              <a:rPr lang="it-IT" sz="1200" strike="noStrike">
                <a:solidFill>
                  <a:srgbClr val="000000"/>
                </a:solidFill>
                <a:latin typeface="+mn-lt"/>
                <a:ea typeface="+mn-ea"/>
              </a:rPr>
              <a:t>&lt;numero&gt;</a:t>
            </a:fld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it-IT" sz="4400" strike="noStrike">
                <a:solidFill>
                  <a:srgbClr val="000000"/>
                </a:solidFill>
                <a:latin typeface="Calibri Light"/>
              </a:rPr>
              <a:t>Fai clic per modificare il formato del testo del titoloFare clic per modificare lo stile del titolo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>
              <a:buSzPct val="45000"/>
              <a:buFont typeface="StarSymbol"/>
              <a:buChar char=""/>
            </a:pPr>
            <a:r>
              <a:rPr lang="it-IT" sz="2800" strike="noStrike">
                <a:solidFill>
                  <a:srgbClr val="000000"/>
                </a:solidFill>
                <a:latin typeface="Calibri"/>
              </a:rPr>
              <a:t>Fai clic per modificare il formato del testo della struttura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it-IT" sz="2800" strike="noStrike">
                <a:solidFill>
                  <a:srgbClr val="000000"/>
                </a:solidFill>
                <a:latin typeface="Calibri"/>
              </a:rPr>
              <a:t>Secondo livello struttura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it-IT" sz="2800" strike="noStrike">
                <a:solidFill>
                  <a:srgbClr val="000000"/>
                </a:solidFill>
                <a:latin typeface="Calibri"/>
              </a:rPr>
              <a:t>Terzo livello struttura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it-IT" sz="2800" strike="noStrike">
                <a:solidFill>
                  <a:srgbClr val="000000"/>
                </a:solidFill>
                <a:latin typeface="Calibri"/>
              </a:rPr>
              <a:t>Quarto livello struttura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it-IT" sz="2800" strike="noStrike">
                <a:solidFill>
                  <a:srgbClr val="000000"/>
                </a:solidFill>
                <a:latin typeface="Calibri"/>
              </a:rPr>
              <a:t>Quinto livello struttura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it-IT" sz="2800" strike="noStrike">
                <a:solidFill>
                  <a:srgbClr val="000000"/>
                </a:solidFill>
                <a:latin typeface="Calibri"/>
              </a:rPr>
              <a:t>Sesto livello struttura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2800" strike="noStrike">
                <a:solidFill>
                  <a:srgbClr val="000000"/>
                </a:solidFill>
                <a:latin typeface="Calibri"/>
              </a:rPr>
              <a:t>Settimo livello strutturaModifica gli stili del testo dello schema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it-IT" sz="2400" strike="noStrike">
                <a:solidFill>
                  <a:srgbClr val="000000"/>
                </a:solidFill>
                <a:latin typeface="Calibri"/>
              </a:rPr>
              <a:t>Secondo livello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it-IT" sz="2000" strike="noStrike">
                <a:solidFill>
                  <a:srgbClr val="000000"/>
                </a:solidFill>
                <a:latin typeface="Calibri"/>
              </a:rPr>
              <a:t>Terzo livello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it-IT" strike="noStrike">
                <a:solidFill>
                  <a:srgbClr val="000000"/>
                </a:solidFill>
                <a:latin typeface="Calibri"/>
              </a:rPr>
              <a:t>Quarto livello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it-IT" strike="noStrike">
                <a:solidFill>
                  <a:srgbClr val="000000"/>
                </a:solidFill>
                <a:latin typeface="Calibri"/>
              </a:rPr>
              <a:t>Quinto livello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it-IT" sz="1200" strike="noStrike">
                <a:solidFill>
                  <a:srgbClr val="8b8b8b"/>
                </a:solidFill>
                <a:latin typeface="Calibri"/>
              </a:rPr>
              <a:t>06/12/16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pPr algn="ctr"/>
            <a:endParaRPr/>
          </a:p>
          <a:p>
            <a:pPr algn="ctr">
              <a:lnSpc>
                <a:spcPct val="100000"/>
              </a:lnSpc>
            </a:pPr>
            <a:r>
              <a:rPr lang="it-IT" sz="1200" strike="noStrike">
                <a:solidFill>
                  <a:srgbClr val="8b8b8b"/>
                </a:solidFill>
                <a:latin typeface="Calibri"/>
              </a:rPr>
              <a:t>              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C9A30C5E-B295-4C3C-AE5A-98E7BFC1FDF3}" type="slidenum">
              <a:rPr lang="it-IT" sz="1200" strike="noStrike">
                <a:solidFill>
                  <a:srgbClr val="8b8b8b"/>
                </a:solidFill>
                <a:latin typeface="Calibri"/>
              </a:rPr>
              <a:t>&lt;numero&gt;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jpeg"/><Relationship Id="rId3" Type="http://schemas.openxmlformats.org/officeDocument/2006/relationships/image" Target="../media/image5.png"/><Relationship Id="rId4" Type="http://schemas.openxmlformats.org/officeDocument/2006/relationships/image" Target="../media/image6.jpeg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838080" y="90000"/>
            <a:ext cx="10515240" cy="119520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lang="it-IT" sz="4000" strike="noStrike">
                <a:solidFill>
                  <a:srgbClr val="000000"/>
                </a:solidFill>
                <a:latin typeface="Calibri Light"/>
              </a:rPr>
              <a:t>  </a:t>
            </a:r>
            <a:r>
              <a:rPr b="1" i="1" lang="it-IT" sz="4400" strike="noStrike">
                <a:solidFill>
                  <a:srgbClr val="000000"/>
                </a:solidFill>
                <a:latin typeface="Calibri Light"/>
              </a:rPr>
              <a:t>NATALE SENZA FRONTIERE</a:t>
            </a:r>
            <a:r>
              <a:rPr b="1" i="1" lang="it-IT" sz="1400" strike="noStrike">
                <a:solidFill>
                  <a:srgbClr val="000000"/>
                </a:solidFill>
                <a:latin typeface="Calibri Light"/>
              </a:rPr>
              <a:t> </a:t>
            </a:r>
            <a:r>
              <a:rPr b="1" i="1" lang="it-IT" sz="4800" strike="noStrike">
                <a:solidFill>
                  <a:srgbClr val="000000"/>
                </a:solidFill>
                <a:latin typeface="Calibri Light"/>
              </a:rPr>
              <a:t> </a:t>
            </a:r>
            <a:endParaRPr/>
          </a:p>
        </p:txBody>
      </p:sp>
      <p:sp>
        <p:nvSpPr>
          <p:cNvPr id="45" name="TextShape 2"/>
          <p:cNvSpPr txBox="1"/>
          <p:nvPr/>
        </p:nvSpPr>
        <p:spPr>
          <a:xfrm>
            <a:off x="838080" y="1262880"/>
            <a:ext cx="10515240" cy="35028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txBody>
          <a:bodyPr/>
          <a:p>
            <a:pPr algn="ctr">
              <a:lnSpc>
                <a:spcPct val="100000"/>
              </a:lnSpc>
            </a:pPr>
            <a:r>
              <a:rPr b="1" i="1" lang="it-IT" sz="4000" strike="noStrike">
                <a:solidFill>
                  <a:srgbClr val="ffffff"/>
                </a:solidFill>
                <a:latin typeface="Kristen ITC"/>
              </a:rPr>
              <a:t>Rassegna di canti natalizi</a:t>
            </a:r>
            <a:endParaRPr/>
          </a:p>
          <a:p>
            <a:pPr>
              <a:lnSpc>
                <a:spcPct val="100000"/>
              </a:lnSpc>
            </a:pPr>
            <a:r>
              <a:rPr lang="it-IT" sz="2400" strike="noStrike">
                <a:solidFill>
                  <a:srgbClr val="ffffff"/>
                </a:solidFill>
                <a:latin typeface="Kristen ITC"/>
              </a:rPr>
              <a:t>Coro “Sacri Montis” - dir. M.o Raymundo Pereira</a:t>
            </a:r>
            <a:endParaRPr/>
          </a:p>
          <a:p>
            <a:pPr>
              <a:lnSpc>
                <a:spcPct val="100000"/>
              </a:lnSpc>
            </a:pPr>
            <a:r>
              <a:rPr lang="it-IT" sz="2400" strike="noStrike">
                <a:solidFill>
                  <a:srgbClr val="ffffff"/>
                </a:solidFill>
                <a:latin typeface="Kristen ITC"/>
              </a:rPr>
              <a:t>Coro “Koob”- dir. M.a Francesca La Via</a:t>
            </a:r>
            <a:endParaRPr/>
          </a:p>
          <a:p>
            <a:pPr>
              <a:lnSpc>
                <a:spcPct val="100000"/>
              </a:lnSpc>
            </a:pPr>
            <a:r>
              <a:rPr lang="it-IT" sz="2400" strike="noStrike">
                <a:solidFill>
                  <a:srgbClr val="ffffff"/>
                </a:solidFill>
                <a:latin typeface="Kristen ITC"/>
              </a:rPr>
              <a:t>Coro “Tu Solus” - dir. M.a Francesca La Via</a:t>
            </a:r>
            <a:endParaRPr/>
          </a:p>
          <a:p>
            <a:pPr>
              <a:lnSpc>
                <a:spcPct val="100000"/>
              </a:lnSpc>
            </a:pPr>
            <a:r>
              <a:rPr lang="it-IT" sz="2400" strike="noStrike">
                <a:solidFill>
                  <a:srgbClr val="ffffff"/>
                </a:solidFill>
                <a:latin typeface="Kristen ITC"/>
              </a:rPr>
              <a:t>Coro Polifonico di S.Agnese fuori le Mura - dir. M.o Roberto Musto</a:t>
            </a:r>
            <a:endParaRPr/>
          </a:p>
          <a:p>
            <a:pPr>
              <a:lnSpc>
                <a:spcPct val="100000"/>
              </a:lnSpc>
            </a:pPr>
            <a:r>
              <a:rPr b="1" lang="it-IT" sz="2800" strike="noStrike">
                <a:solidFill>
                  <a:srgbClr val="ffffff"/>
                </a:solidFill>
                <a:latin typeface="Calibri"/>
              </a:rPr>
              <a:t>E con la testimonianza di un operatore umanitario di </a:t>
            </a:r>
            <a:endParaRPr/>
          </a:p>
          <a:p>
            <a:pPr>
              <a:lnSpc>
                <a:spcPct val="100000"/>
              </a:lnSpc>
            </a:pPr>
            <a:r>
              <a:rPr b="1" lang="it-IT" sz="2800" strike="noStrike">
                <a:solidFill>
                  <a:srgbClr val="ffffff"/>
                </a:solidFill>
                <a:latin typeface="Calibri"/>
              </a:rPr>
              <a:t>Medici Senza Frontiere*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id="46" name="Immagine 3" descr=""/>
          <p:cNvPicPr/>
          <p:nvPr/>
        </p:nvPicPr>
        <p:blipFill>
          <a:blip r:embed="rId3"/>
          <a:stretch/>
        </p:blipFill>
        <p:spPr>
          <a:xfrm>
            <a:off x="7125840" y="0"/>
            <a:ext cx="2932200" cy="1195200"/>
          </a:xfrm>
          <a:prstGeom prst="rect">
            <a:avLst/>
          </a:prstGeom>
          <a:ln>
            <a:noFill/>
          </a:ln>
        </p:spPr>
      </p:pic>
      <p:sp>
        <p:nvSpPr>
          <p:cNvPr id="47" name="CustomShape 3"/>
          <p:cNvSpPr/>
          <p:nvPr/>
        </p:nvSpPr>
        <p:spPr>
          <a:xfrm>
            <a:off x="2570040" y="5992200"/>
            <a:ext cx="6289200" cy="45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anchor="ctr"/>
          <a:p>
            <a:pPr algn="ctr">
              <a:lnSpc>
                <a:spcPct val="100000"/>
              </a:lnSpc>
            </a:pPr>
            <a:r>
              <a:rPr b="1" lang="it-IT" sz="2400" strike="noStrike">
                <a:solidFill>
                  <a:srgbClr val="000000"/>
                </a:solidFill>
                <a:latin typeface="Monotype Corsiva"/>
                <a:ea typeface="Times New Roman"/>
              </a:rPr>
              <a:t>Ingresso libero fino ad esaurimento posti</a:t>
            </a:r>
            <a:endParaRPr/>
          </a:p>
        </p:txBody>
      </p:sp>
      <p:graphicFrame>
        <p:nvGraphicFramePr>
          <p:cNvPr id="48" name="Table 4"/>
          <p:cNvGraphicFramePr/>
          <p:nvPr/>
        </p:nvGraphicFramePr>
        <p:xfrm>
          <a:off x="838080" y="4766040"/>
          <a:ext cx="10515240" cy="1261440"/>
        </p:xfrm>
        <a:graphic>
          <a:graphicData uri="http://schemas.openxmlformats.org/drawingml/2006/table">
            <a:tbl>
              <a:tblPr/>
              <a:tblGrid>
                <a:gridCol w="10515240"/>
              </a:tblGrid>
              <a:tr h="1261440">
                <a:tc>
                  <a:txBody>
                    <a:bodyPr lIns="44280" rIns="44280" tIns="0" bIns="0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3600" strike="noStrike">
                          <a:solidFill>
                            <a:srgbClr val="000000"/>
                          </a:solidFill>
                          <a:latin typeface="Calibri"/>
                        </a:rPr>
                        <a:t>Chiesa dei santi Vincenzo e Anastasio a Fontana di Trevi</a:t>
                      </a:r>
                      <a:endParaRPr/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3600" strike="noStrike">
                          <a:solidFill>
                            <a:srgbClr val="000000"/>
                          </a:solidFill>
                          <a:latin typeface="Calibri"/>
                        </a:rPr>
                        <a:t>Sabato 17 dicembre ore 19,30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9" name="CustomShape 5"/>
          <p:cNvSpPr/>
          <p:nvPr/>
        </p:nvSpPr>
        <p:spPr>
          <a:xfrm>
            <a:off x="723960" y="6452640"/>
            <a:ext cx="10743840" cy="33372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it-IT" sz="1600" strike="noStrike">
                <a:solidFill>
                  <a:srgbClr val="ffffff"/>
                </a:solidFill>
                <a:latin typeface="Calibri"/>
              </a:rPr>
              <a:t>*Le donazioni raccolte saranno devolute a Medici Senza Frontiere, presente con un desk a cura del gruppo di volontari di Roma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